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F15C"/>
    <a:srgbClr val="5CF25C"/>
    <a:srgbClr val="5C8E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34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wav>
</file>

<file path=ppt/media/audio2.wav>
</file>

<file path=ppt/media/image1.jfif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A182-31AE-46A3-B91F-DA0F2E08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6503B-19F9-4B6B-8207-46952FDED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7D024-8882-4715-952F-6B8279F2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84093-4674-48E2-89E1-2D8FEC758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629BB-881B-4585-B9AD-764975D86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2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E1A-8269-4BC8-8445-CD7401869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7EC16-EDF1-4986-84D8-FCFDCE2224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8763-9D6D-48FE-83AD-0CF2DCDC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09AE6-A3A8-49BC-B675-960F908C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277DE-E38D-40A0-8DA7-E987CFE53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89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0C306-CF0C-43D9-8DA1-FC549FA34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9DB4B0-42EF-4734-859C-16E709C38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D2056-0933-4CAF-807A-D3C49CBF7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E7233-FA2C-4490-95E6-526794C4B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12188-C769-4B0F-B879-26C3326A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96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661F-2811-4F2E-AC95-FAF08CC04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D8DA9-9DC1-46B1-A847-4E030388C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A1D38-458B-4DF7-AE5B-ED2EE99D8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5BD36-E27E-4268-B65A-E73742CE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FA776-6940-4A39-8FB2-07773F45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16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75C09-0423-4AE6-9725-5F4D7D3E4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A9E5B-FB2D-436A-883B-6EB22D572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9EA39-B205-4FF3-ACC4-DCAC9D355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442AF-CC87-4E89-A39D-A154D271C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19CF6-DAFD-42EE-8C18-CAD336581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5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C0404-475F-4A1F-89EA-CCD05848C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A92B0-7A6C-45B9-9800-8346F1DD9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41772-EB03-429A-A8D5-0B78B8DE1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40908-3937-49C3-A18D-1A69645E9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072CA-0DFF-44A1-904C-A52F55C7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C675F-2C9F-44A7-8E44-C9705A3C1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43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7FDF-9E42-4DF0-BE5B-C7AB98BE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2EF31-B0A1-493B-BDD9-ACAD1E15D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EAE95-394E-4D2F-BCA0-65CE31A21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4B71BC-1DC9-460C-A886-D93467EE20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2DED64-A556-4836-BB8F-ADE14FF975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65126-369D-46AD-82F1-9EC23C097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CB509-595C-4AC5-85AE-2DB82783F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32D6EC-92D8-4C14-80CB-E7FFF6A8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83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B148-75AB-4C4E-8D84-93BEC4A03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ECA81E-EB66-41E4-BADC-6A3CC684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8B28DD-84A9-401D-AC56-E1651E3B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D4342-8A4B-4F77-853D-C81C7C03B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00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40E838-3383-43A6-9CF8-2F80431F0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39C4A-A0B2-4FF4-A57D-693D37381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22B51-B667-412F-B953-D3AF2984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5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DBDF-A720-4F7D-9C50-4D15EBAF4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F9BE8-2CD6-477C-9BA5-BEA2A4FB1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5079D-83B2-4DD0-8F70-84E17E57A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BE6B9-F4F8-47CC-9184-F93B0D94F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C1A1B9-41B4-4F1A-B872-BBB4E9D82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C2192-A6A8-4CF5-BC35-E846EF91A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923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CE396-929E-4061-8A2C-91EDB938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C8A01-B22A-4A48-936B-B5E2D51D6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44AD8-8A6A-4F06-9799-5BB1C8144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E20A5-F245-4075-8A05-2C57AC914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3CA2A-B64B-4D3E-8A11-8D7174651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D3D9E-0013-4D2D-888D-4C9A1651E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C64A0D-E053-4518-9D44-062338414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0E8B6-2168-4A32-B33B-C0FC57340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5EB6C-2AB1-4CD7-AD75-4ACD37920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1BEA-5E84-46FF-9601-817E01B3D2D8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4D7A0-9B6F-4694-A806-488184A84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9B793-D990-4319-905C-9E3F2205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5F84B-375F-4B6E-998B-18AECDD21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47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f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osephvisaac.github.io/1st-Project-2d-game/index.htm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8EB58-8A5E-4B43-982F-39BA09B4D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069"/>
            <a:ext cx="9144000" cy="9812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5CF15C"/>
                </a:solidFill>
              </a:rPr>
              <a:t>SPAZE DAZE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038AFE-4202-48E2-897F-6439B90083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7816" y="5681272"/>
            <a:ext cx="10238282" cy="794479"/>
          </a:xfrm>
        </p:spPr>
        <p:txBody>
          <a:bodyPr/>
          <a:lstStyle/>
          <a:p>
            <a:r>
              <a:rPr lang="en-US" dirty="0"/>
              <a:t>				</a:t>
            </a:r>
            <a:r>
              <a:rPr lang="en-US" dirty="0">
                <a:solidFill>
                  <a:srgbClr val="5CF25C"/>
                </a:solidFill>
              </a:rPr>
              <a:t>by Joseph and Igor</a:t>
            </a:r>
          </a:p>
        </p:txBody>
      </p:sp>
    </p:spTree>
    <p:extLst>
      <p:ext uri="{BB962C8B-B14F-4D97-AF65-F5344CB8AC3E}">
        <p14:creationId xmlns:p14="http://schemas.microsoft.com/office/powerpoint/2010/main" val="78069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</a:rPr>
              <a:t>About Us</a:t>
            </a:r>
          </a:p>
        </p:txBody>
      </p:sp>
      <p:pic>
        <p:nvPicPr>
          <p:cNvPr id="9" name="Content Placeholder 8" descr="A person in a white shirt&#10;&#10;Description automatically generated">
            <a:extLst>
              <a:ext uri="{FF2B5EF4-FFF2-40B4-BE49-F238E27FC236}">
                <a16:creationId xmlns:a16="http://schemas.microsoft.com/office/drawing/2014/main" id="{68766071-D917-4DD0-AC64-C74EE5128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941" y="1690688"/>
            <a:ext cx="3108960" cy="4663440"/>
          </a:xfrm>
        </p:spPr>
      </p:pic>
      <p:pic>
        <p:nvPicPr>
          <p:cNvPr id="11" name="Picture 10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960550C6-056C-4577-806E-87AC78D7C7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049" y="1690688"/>
            <a:ext cx="310896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524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Igor</a:t>
            </a:r>
            <a:r>
              <a:rPr lang="en-US" sz="6000" dirty="0">
                <a:solidFill>
                  <a:srgbClr val="00B050"/>
                </a:solidFill>
                <a:latin typeface="Trebuchet MS" panose="020B0603020202020204" pitchFamily="34" charset="0"/>
              </a:rPr>
              <a:t> </a:t>
            </a:r>
            <a:r>
              <a:rPr lang="en-US" sz="6000" dirty="0" err="1">
                <a:solidFill>
                  <a:srgbClr val="5CF15C"/>
                </a:solidFill>
                <a:latin typeface="Trebuchet MS" panose="020B0603020202020204" pitchFamily="34" charset="0"/>
              </a:rPr>
              <a:t>Zelenov</a:t>
            </a:r>
            <a:endParaRPr lang="en-US" sz="6000" dirty="0">
              <a:solidFill>
                <a:srgbClr val="5CF15C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Content Placeholder 8" descr="A person in a white shirt&#10;&#10;Description automatically generated">
            <a:extLst>
              <a:ext uri="{FF2B5EF4-FFF2-40B4-BE49-F238E27FC236}">
                <a16:creationId xmlns:a16="http://schemas.microsoft.com/office/drawing/2014/main" id="{68766071-D917-4DD0-AC64-C74EE5128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17" y="1372235"/>
            <a:ext cx="3413760" cy="512064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1C2989-DA28-4963-BE2B-40F75C90D539}"/>
              </a:ext>
            </a:extLst>
          </p:cNvPr>
          <p:cNvSpPr txBox="1"/>
          <p:nvPr/>
        </p:nvSpPr>
        <p:spPr>
          <a:xfrm>
            <a:off x="4302177" y="2008682"/>
            <a:ext cx="6430780" cy="3671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Country: Ukraine, Odessa 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5CF15C"/>
                </a:solidFill>
                <a:latin typeface="Trebuchet MS" panose="020B0603020202020204" pitchFamily="34" charset="0"/>
              </a:rPr>
              <a:t>Spaze</a:t>
            </a: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Daze High Score: 42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Handsome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Innovative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Hobby: Soccer</a:t>
            </a:r>
          </a:p>
        </p:txBody>
      </p:sp>
    </p:spTree>
    <p:extLst>
      <p:ext uri="{BB962C8B-B14F-4D97-AF65-F5344CB8AC3E}">
        <p14:creationId xmlns:p14="http://schemas.microsoft.com/office/powerpoint/2010/main" val="790014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Joseph I. Vega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C2989-DA28-4963-BE2B-40F75C90D539}"/>
              </a:ext>
            </a:extLst>
          </p:cNvPr>
          <p:cNvSpPr txBox="1"/>
          <p:nvPr/>
        </p:nvSpPr>
        <p:spPr>
          <a:xfrm>
            <a:off x="4302177" y="2008682"/>
            <a:ext cx="6430780" cy="3671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Country: USA, Miami FL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5CF15C"/>
                </a:solidFill>
                <a:latin typeface="Trebuchet MS" panose="020B0603020202020204" pitchFamily="34" charset="0"/>
              </a:rPr>
              <a:t>Spaze</a:t>
            </a: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Daze High Score: 41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Handsome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Creative</a:t>
            </a:r>
          </a:p>
          <a:p>
            <a:pPr marL="342900" indent="-342900">
              <a:lnSpc>
                <a:spcPct val="20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Hobby: Reading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7EC9BDD-3AED-4F0E-84D7-16C922D6B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1201" y="1372235"/>
            <a:ext cx="3413759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0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ight&#10;&#10;Description automatically generated">
            <a:extLst>
              <a:ext uri="{FF2B5EF4-FFF2-40B4-BE49-F238E27FC236}">
                <a16:creationId xmlns:a16="http://schemas.microsoft.com/office/drawing/2014/main" id="{593BA75D-8B9A-4F19-9AB6-978C2EEA6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803" y="1663346"/>
            <a:ext cx="6950384" cy="390430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Our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6C584-B48C-40DA-B02C-4FA32C52248A}"/>
              </a:ext>
            </a:extLst>
          </p:cNvPr>
          <p:cNvSpPr txBox="1"/>
          <p:nvPr/>
        </p:nvSpPr>
        <p:spPr>
          <a:xfrm>
            <a:off x="284813" y="1768839"/>
            <a:ext cx="614596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Name: SPAZE DAZE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Genre: Arcade, Single-Player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Code: Canvas JS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Idea Origin: Flappy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  Bird + Space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Result: Something cooler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7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2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>
                <a:solidFill>
                  <a:srgbClr val="5CF15C"/>
                </a:solidFill>
                <a:latin typeface="Trebuchet MS" panose="020B0603020202020204" pitchFamily="34" charset="0"/>
              </a:rPr>
              <a:t>How it works</a:t>
            </a:r>
            <a:endParaRPr lang="en-US" sz="6000" dirty="0">
              <a:solidFill>
                <a:srgbClr val="5CF15C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6C584-B48C-40DA-B02C-4FA32C52248A}"/>
              </a:ext>
            </a:extLst>
          </p:cNvPr>
          <p:cNvSpPr txBox="1"/>
          <p:nvPr/>
        </p:nvSpPr>
        <p:spPr>
          <a:xfrm>
            <a:off x="284813" y="1768839"/>
            <a:ext cx="614596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Objective: evade the red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  obstacles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Press up to go 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Press down to go down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Score + 1 every 2 seconds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CF15C"/>
              </a:solidFill>
              <a:latin typeface="Trebuchet MS" panose="020B0603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5CF15C"/>
              </a:solidFill>
              <a:latin typeface="Trebuchet MS" panose="020B06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97D954-4530-455D-BD5C-C695F51DE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0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ight&#10;&#10;Description automatically generated">
            <a:extLst>
              <a:ext uri="{FF2B5EF4-FFF2-40B4-BE49-F238E27FC236}">
                <a16:creationId xmlns:a16="http://schemas.microsoft.com/office/drawing/2014/main" id="{593BA75D-8B9A-4F19-9AB6-978C2EEA6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803" y="1663346"/>
            <a:ext cx="6950384" cy="390430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Biggest Technical Issue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6C584-B48C-40DA-B02C-4FA32C52248A}"/>
              </a:ext>
            </a:extLst>
          </p:cNvPr>
          <p:cNvSpPr txBox="1"/>
          <p:nvPr/>
        </p:nvSpPr>
        <p:spPr>
          <a:xfrm>
            <a:off x="284813" y="1768839"/>
            <a:ext cx="6145967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Issue: Scoreboard/upload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The scoreboard would crash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   the game online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Solution: Re-worded the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5CF15C"/>
                </a:solidFill>
                <a:latin typeface="Trebuchet MS" panose="020B0603020202020204" pitchFamily="34" charset="0"/>
              </a:rPr>
              <a:t>   scoreboard logic.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95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ight&#10;&#10;Description automatically generated">
            <a:extLst>
              <a:ext uri="{FF2B5EF4-FFF2-40B4-BE49-F238E27FC236}">
                <a16:creationId xmlns:a16="http://schemas.microsoft.com/office/drawing/2014/main" id="{593BA75D-8B9A-4F19-9AB6-978C2EEA6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803" y="1663346"/>
            <a:ext cx="6950384" cy="390430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Demo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6C584-B48C-40DA-B02C-4FA32C52248A}"/>
              </a:ext>
            </a:extLst>
          </p:cNvPr>
          <p:cNvSpPr txBox="1"/>
          <p:nvPr/>
        </p:nvSpPr>
        <p:spPr>
          <a:xfrm>
            <a:off x="284813" y="1768839"/>
            <a:ext cx="61459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5CF15C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CF25C"/>
                </a:solidFill>
                <a:hlinkClick r:id="rId5" tooltip="https://josephvisaac.github.io/1st-Project-2d-gam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https://josephvisaac.github.io/1st-Project-2d-game/index.html</a:t>
            </a:r>
            <a:endParaRPr lang="en-US" dirty="0">
              <a:solidFill>
                <a:srgbClr val="5CF25C"/>
              </a:solidFill>
              <a:latin typeface="Trebuchet MS" panose="020B0603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5CF15C"/>
              </a:solidFill>
              <a:latin typeface="Trebuchet MS" panose="020B06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71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ight&#10;&#10;Description automatically generated">
            <a:extLst>
              <a:ext uri="{FF2B5EF4-FFF2-40B4-BE49-F238E27FC236}">
                <a16:creationId xmlns:a16="http://schemas.microsoft.com/office/drawing/2014/main" id="{593BA75D-8B9A-4F19-9AB6-978C2EEA6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808" y="1476848"/>
            <a:ext cx="6950384" cy="390430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3E983-ED0C-4D0D-B672-9CEDB7F5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7223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5CF15C"/>
                </a:solidFill>
                <a:latin typeface="Trebuchet MS" panose="020B0603020202020204" pitchFamily="34" charset="0"/>
              </a:rPr>
              <a:t>The 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6C584-B48C-40DA-B02C-4FA32C52248A}"/>
              </a:ext>
            </a:extLst>
          </p:cNvPr>
          <p:cNvSpPr txBox="1"/>
          <p:nvPr/>
        </p:nvSpPr>
        <p:spPr>
          <a:xfrm>
            <a:off x="284813" y="1768839"/>
            <a:ext cx="614596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5CF15C"/>
              </a:buClr>
            </a:pPr>
            <a:endParaRPr lang="en-US" dirty="0">
              <a:solidFill>
                <a:srgbClr val="5CF25C"/>
              </a:solidFill>
              <a:latin typeface="Trebuchet MS" panose="020B0603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5CF15C"/>
              </a:solidFill>
              <a:latin typeface="Trebuchet MS" panose="020B06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92041E-6DBD-456B-819A-8F4C5627A3F5}"/>
              </a:ext>
            </a:extLst>
          </p:cNvPr>
          <p:cNvSpPr/>
          <p:nvPr/>
        </p:nvSpPr>
        <p:spPr>
          <a:xfrm>
            <a:off x="501445" y="5781056"/>
            <a:ext cx="11067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5CF15C"/>
                </a:solidFill>
                <a:latin typeface="Trebuchet MS" panose="020B0603020202020204" pitchFamily="34" charset="0"/>
              </a:rPr>
              <a:t>Joseph Vega, Igor </a:t>
            </a:r>
            <a:r>
              <a:rPr lang="en-US" sz="3600" dirty="0" err="1">
                <a:solidFill>
                  <a:srgbClr val="5CF15C"/>
                </a:solidFill>
                <a:latin typeface="Trebuchet MS" panose="020B0603020202020204" pitchFamily="34" charset="0"/>
              </a:rPr>
              <a:t>Zelenov</a:t>
            </a:r>
            <a:r>
              <a:rPr lang="en-US" sz="3600" dirty="0">
                <a:solidFill>
                  <a:srgbClr val="5CF15C"/>
                </a:solidFill>
                <a:latin typeface="Trebuchet MS" panose="020B0603020202020204" pitchFamily="34" charset="0"/>
              </a:rPr>
              <a:t>, </a:t>
            </a:r>
            <a:r>
              <a:rPr lang="en-US" sz="3600" dirty="0" err="1">
                <a:solidFill>
                  <a:srgbClr val="5CF15C"/>
                </a:solidFill>
                <a:latin typeface="Trebuchet MS" panose="020B0603020202020204" pitchFamily="34" charset="0"/>
              </a:rPr>
              <a:t>Spaze</a:t>
            </a:r>
            <a:r>
              <a:rPr lang="en-US" sz="3600" dirty="0">
                <a:solidFill>
                  <a:srgbClr val="5CF15C"/>
                </a:solidFill>
                <a:latin typeface="Trebuchet MS" panose="020B0603020202020204" pitchFamily="34" charset="0"/>
              </a:rPr>
              <a:t> Daze, Thank You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013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final sou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elemetry Typing Sound Effect (The Hunt for Red October) (mp3cut.net) (1)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</TotalTime>
  <Words>155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Trebuchet MS</vt:lpstr>
      <vt:lpstr>Office Theme</vt:lpstr>
      <vt:lpstr>SPAZE DAZE</vt:lpstr>
      <vt:lpstr>About Us</vt:lpstr>
      <vt:lpstr>Igor Zelenov</vt:lpstr>
      <vt:lpstr>Joseph I. Vega</vt:lpstr>
      <vt:lpstr>Our Project</vt:lpstr>
      <vt:lpstr>How it works</vt:lpstr>
      <vt:lpstr>Biggest Technical Issue</vt:lpstr>
      <vt:lpstr>Demo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SPAZE DAZE</dc:title>
  <dc:creator>Joseph Vega</dc:creator>
  <cp:lastModifiedBy>Joseph Vega</cp:lastModifiedBy>
  <cp:revision>30</cp:revision>
  <dcterms:created xsi:type="dcterms:W3CDTF">2020-02-07T17:44:38Z</dcterms:created>
  <dcterms:modified xsi:type="dcterms:W3CDTF">2020-02-10T02:08:05Z</dcterms:modified>
</cp:coreProperties>
</file>